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59" d="100"/>
          <a:sy n="59" d="100"/>
        </p:scale>
        <p:origin x="-72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4C5DD-E934-432D-B12D-06513AEEC6E9}" type="datetimeFigureOut">
              <a:rPr lang="fi-FI"/>
              <a:t>7.11.2014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6A230-63E4-4CBB-AAA3-BD40A6A18A51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357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5263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65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9163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933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211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2930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202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6A230-63E4-4CBB-AAA3-BD40A6A18A51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59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7.11.2014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towiki.fi/index.php/R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latin typeface="Calibri Light"/>
              </a:rPr>
              <a:t>Raskaankaluston moottorit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Scania R500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1964" y="1340525"/>
            <a:ext cx="10515600" cy="4351338"/>
          </a:xfrm>
        </p:spPr>
        <p:txBody>
          <a:bodyPr/>
          <a:lstStyle/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Moottori: 90° 16-litrainen V8 32V PDE SCR Turbo 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Iskutilavuus:15606 cm3 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Vääntö:2500 Nm @ 1000–1350 r/min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Päästöluokitus:Euro 5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Teho:500hv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Polttoaine:Diesel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V8 moottorissa on 8 sylinteriä.Sylinterit on jaettu kahden neljän sylinterin muodostamaan riviin.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Scanian R-sarjassa on monia moottorimalleja 340 hevosvoimaisesta 730 hevosvoimaan asti.R500-R730 on V8 moottorilla</a:t>
            </a:r>
          </a:p>
          <a:p>
            <a:endParaRPr lang="fi-FI" sz="2000">
              <a:solidFill>
                <a:srgbClr val="000000"/>
              </a:solidFill>
              <a:latin typeface="Calibri" charset="0"/>
            </a:endParaRPr>
          </a:p>
          <a:p>
            <a:endParaRPr lang="fi-FI" sz="2000">
              <a:solidFill>
                <a:srgbClr val="000000"/>
              </a:solidFill>
              <a:latin typeface="Calibri" charset="0"/>
            </a:endParaRPr>
          </a:p>
          <a:p>
            <a:endParaRPr lang="fi-FI" sz="2000">
              <a:solidFill>
                <a:srgbClr val="000000"/>
              </a:solidFill>
              <a:latin typeface="Calibri" charset="0"/>
            </a:endParaRPr>
          </a:p>
          <a:p>
            <a:endParaRPr lang="fi-FI" sz="2000">
              <a:solidFill>
                <a:srgbClr val="000000"/>
              </a:solidFill>
              <a:latin typeface="Calibri" charset="0"/>
            </a:endParaRPr>
          </a:p>
          <a:p>
            <a:endParaRPr lang="fi-FI" sz="2400" b="1">
              <a:solidFill>
                <a:srgbClr val="000000"/>
              </a:solidFill>
              <a:latin typeface="Calibri" charset="0"/>
            </a:endParaRPr>
          </a:p>
          <a:p>
            <a:pPr lvl="1"/>
            <a:endParaRPr lang="fi-FI" sz="2000" b="1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421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39" y="398714"/>
            <a:ext cx="10515600" cy="1325563"/>
          </a:xfrm>
        </p:spPr>
        <p:txBody>
          <a:bodyPr/>
          <a:lstStyle/>
          <a:p>
            <a:pPr algn="ctr"/>
            <a:r>
              <a:rPr lang="fi-FI"/>
              <a:t>Volvo FH16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b="1"/>
              <a:t>Moottori:16-litrainen D16k </a:t>
            </a:r>
          </a:p>
          <a:p>
            <a:r>
              <a:rPr lang="fi-FI" sz="2000" b="1"/>
              <a:t>Vääntö:2550 Nm 950-1400 rpm</a:t>
            </a:r>
          </a:p>
          <a:p>
            <a:r>
              <a:rPr lang="fi-FI" sz="2000" b="1"/>
              <a:t>Iskutilavuus:12 880cm3</a:t>
            </a:r>
          </a:p>
          <a:p>
            <a:r>
              <a:rPr lang="fi-FI" sz="2000" b="1"/>
              <a:t>Päästöluokitus:euro6</a:t>
            </a:r>
          </a:p>
          <a:p>
            <a:r>
              <a:rPr lang="fi-FI" sz="2000" b="1"/>
              <a:t>Teho:750hv</a:t>
            </a:r>
          </a:p>
          <a:p>
            <a:r>
              <a:rPr lang="fi-FI" sz="2000" b="1"/>
              <a:t>Sylinterien lukumäärä:6</a:t>
            </a:r>
          </a:p>
          <a:p>
            <a:r>
              <a:rPr lang="fi-FI" sz="2000" b="1"/>
              <a:t>Polttoaine:diesel</a:t>
            </a:r>
          </a:p>
          <a:p>
            <a:r>
              <a:rPr lang="fi-FI" sz="2000" b="1"/>
              <a:t>Tämä on volvon tämän päivän vahvin moottori.</a:t>
            </a:r>
          </a:p>
          <a:p>
            <a:endParaRPr lang="fi-FI" sz="2000" b="1"/>
          </a:p>
          <a:p>
            <a:endParaRPr lang="fi-FI" sz="2000" b="1"/>
          </a:p>
          <a:p>
            <a:r>
              <a:rPr lang="fi-FI" sz="2000" b="1"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989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4689" y="36902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800"/>
              <a:t>Mercedes-Benz Arocs</a:t>
            </a:r>
            <a:br>
              <a:rPr lang="fi-FI" sz="4800"/>
            </a:b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Moottori: Arocs 460kw, 15,6l</a:t>
            </a:r>
          </a:p>
          <a:p>
            <a:r>
              <a:rPr lang="fi-FI"/>
              <a:t>sylinterit:6</a:t>
            </a:r>
          </a:p>
          <a:p>
            <a:r>
              <a:rPr lang="fi-FI"/>
              <a:t>Iskutilavuus:15.6</a:t>
            </a:r>
          </a:p>
          <a:p>
            <a:r>
              <a:rPr lang="fi-FI"/>
              <a:t>Vääntö:3000Nm</a:t>
            </a:r>
          </a:p>
          <a:p>
            <a:r>
              <a:rPr lang="fi-FI"/>
              <a:t>Polttoaine:Diesel</a:t>
            </a:r>
          </a:p>
        </p:txBody>
      </p:sp>
    </p:spTree>
    <p:extLst>
      <p:ext uri="{BB962C8B-B14F-4D97-AF65-F5344CB8AC3E}">
        <p14:creationId xmlns:p14="http://schemas.microsoft.com/office/powerpoint/2010/main" val="349673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MAN TGS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/>
              <a:t>Moottori:12.4 litrainen Common-rail-dieselmoottori D26 </a:t>
            </a:r>
          </a:p>
          <a:p>
            <a:r>
              <a:rPr lang="fi-FI" sz="2000" b="1"/>
              <a:t>Sylinterit:6</a:t>
            </a:r>
          </a:p>
          <a:p>
            <a:r>
              <a:rPr lang="fi-FI" sz="2000" b="1"/>
              <a:t>Päästöluokitus:euro6</a:t>
            </a:r>
          </a:p>
          <a:p>
            <a:r>
              <a:rPr lang="fi-FI" sz="2000" b="1"/>
              <a:t>Teho:480hv</a:t>
            </a:r>
          </a:p>
          <a:p>
            <a:r>
              <a:rPr lang="fi-FI" sz="2000" b="1"/>
              <a:t>Vääntö:2300Nm</a:t>
            </a:r>
          </a:p>
          <a:p>
            <a:r>
              <a:rPr lang="fi-FI" sz="2000" b="1"/>
              <a:t>Polttoaine:Diesel</a:t>
            </a:r>
          </a:p>
        </p:txBody>
      </p:sp>
    </p:spTree>
    <p:extLst>
      <p:ext uri="{BB962C8B-B14F-4D97-AF65-F5344CB8AC3E}">
        <p14:creationId xmlns:p14="http://schemas.microsoft.com/office/powerpoint/2010/main" val="156013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Renault magnum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/>
              <a:t>Moottori:12.8 litrainen R6 DXi13</a:t>
            </a:r>
          </a:p>
          <a:p>
            <a:r>
              <a:rPr lang="fi-FI" sz="2000" b="1"/>
              <a:t>Sylinterit:6</a:t>
            </a:r>
          </a:p>
          <a:p>
            <a:r>
              <a:rPr lang="fi-FI" sz="2000" b="1">
                <a:latin typeface="Calibri" charset="0"/>
              </a:rPr>
              <a:t>vääntö:2450 Nm @ 1050–1400 r/min</a:t>
            </a:r>
          </a:p>
          <a:p>
            <a:r>
              <a:rPr lang="fi-FI" sz="2000" b="1">
                <a:latin typeface="Calibri" charset="0"/>
              </a:rPr>
              <a:t>Teho:373 kW (500 hv)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Iskutilavuus:n. 13 000 cm3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Polttoaine:Diesel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Magnumin moottori on käytännössä Volvon 12,8-litrainen rivikutonen mutta vain renault DXi13 nimellä.</a:t>
            </a:r>
            <a:endParaRPr lang="fi-FI" sz="2000" b="1">
              <a:solidFill>
                <a:srgbClr val="000000"/>
              </a:solidFill>
              <a:latin typeface="Calibri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61955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DAF XF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/>
              <a:t>Moottori:12.9-litrainen R6</a:t>
            </a:r>
          </a:p>
          <a:p>
            <a:r>
              <a:rPr lang="fi-FI" sz="2000" b="1"/>
              <a:t>Sylinterit:6</a:t>
            </a:r>
          </a:p>
          <a:p>
            <a:r>
              <a:rPr lang="fi-FI" sz="2000" b="1"/>
              <a:t>Teho:510hv</a:t>
            </a:r>
          </a:p>
          <a:p>
            <a:r>
              <a:rPr lang="fi-FI" sz="2000" b="1"/>
              <a:t>Vääntö:2500Nm</a:t>
            </a:r>
          </a:p>
          <a:p>
            <a:r>
              <a:rPr lang="fi-FI" sz="2000" b="1"/>
              <a:t>Polttoaine:Diesel</a:t>
            </a:r>
          </a:p>
          <a:p>
            <a:r>
              <a:rPr lang="fi-FI" sz="2000" b="1"/>
              <a:t>Päästöluokitus:Euro5</a:t>
            </a:r>
          </a:p>
        </p:txBody>
      </p:sp>
    </p:spTree>
    <p:extLst>
      <p:ext uri="{BB962C8B-B14F-4D97-AF65-F5344CB8AC3E}">
        <p14:creationId xmlns:p14="http://schemas.microsoft.com/office/powerpoint/2010/main" val="336344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/>
              <a:t>Sisu C600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b="1"/>
              <a:t>Moottori:caterpillar R6 C15</a:t>
            </a:r>
          </a:p>
          <a:p>
            <a:r>
              <a:rPr lang="fi-FI" sz="2000" b="1"/>
              <a:t>Sylinterit:6</a:t>
            </a:r>
          </a:p>
          <a:p>
            <a:r>
              <a:rPr lang="pl-PL" sz="2000" b="1">
                <a:solidFill>
                  <a:srgbClr val="000000"/>
                </a:solidFill>
                <a:latin typeface="Calibri" charset="0"/>
              </a:rPr>
              <a:t>Teho:+460 kW (625 hv) / 2782 Nm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Iskutilavuus: 15207 cm³</a:t>
            </a:r>
            <a:r>
              <a:rPr lang="fi-FI" sz="2000" b="1">
                <a:solidFill>
                  <a:srgbClr val="252525"/>
                </a:solidFill>
                <a:latin typeface="Calibri" charset="0"/>
              </a:rPr>
              <a:t> </a:t>
            </a:r>
          </a:p>
          <a:p>
            <a:r>
              <a:rPr lang="fi-FI" sz="2000" b="1">
                <a:solidFill>
                  <a:srgbClr val="000000"/>
                </a:solidFill>
                <a:latin typeface="Calibri" charset="0"/>
              </a:rPr>
              <a:t>Polttoaine:Diesel</a:t>
            </a:r>
          </a:p>
        </p:txBody>
      </p:sp>
    </p:spTree>
    <p:extLst>
      <p:ext uri="{BB962C8B-B14F-4D97-AF65-F5344CB8AC3E}">
        <p14:creationId xmlns:p14="http://schemas.microsoft.com/office/powerpoint/2010/main" val="3189685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Mukautettu</PresentationFormat>
  <Paragraphs>68</Paragraphs>
  <Slides>8</Slides>
  <Notes>8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Raskaankaluston moottorit</vt:lpstr>
      <vt:lpstr>Scania R500</vt:lpstr>
      <vt:lpstr>Volvo FH16</vt:lpstr>
      <vt:lpstr>Mercedes-Benz Arocs </vt:lpstr>
      <vt:lpstr>MAN TGS</vt:lpstr>
      <vt:lpstr>Renault magnum</vt:lpstr>
      <vt:lpstr>DAF XF</vt:lpstr>
      <vt:lpstr>Sisu C600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Raskaankaluston moottorit</dc:title>
  <dc:creator>Heikki Hiltunen</dc:creator>
  <cp:lastModifiedBy>Heikki Hiltunen</cp:lastModifiedBy>
  <cp:revision>9</cp:revision>
  <dcterms:created xsi:type="dcterms:W3CDTF">2012-08-08T08:08:12Z</dcterms:created>
  <dcterms:modified xsi:type="dcterms:W3CDTF">2014-11-07T09:15:16Z</dcterms:modified>
</cp:coreProperties>
</file>